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59" r:id="rId7"/>
    <p:sldId id="264" r:id="rId8"/>
    <p:sldId id="261" r:id="rId9"/>
  </p:sldIdLst>
  <p:sldSz cx="12192000" cy="6858000"/>
  <p:notesSz cx="6954838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521" y="264996"/>
            <a:ext cx="7766936" cy="561855"/>
          </a:xfrm>
        </p:spPr>
        <p:txBody>
          <a:bodyPr/>
          <a:lstStyle/>
          <a:p>
            <a:pPr algn="ctr"/>
            <a:r>
              <a:rPr lang="fa-IR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اطلاعیه آموزشی شماره 1</a:t>
            </a:r>
            <a:endParaRPr lang="en-US" sz="3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4419" y="826851"/>
            <a:ext cx="7875037" cy="5661497"/>
          </a:xfrm>
        </p:spPr>
        <p:txBody>
          <a:bodyPr>
            <a:normAutofit/>
          </a:bodyPr>
          <a:lstStyle/>
          <a:p>
            <a:r>
              <a:rPr lang="fa-IR" dirty="0" smtClean="0"/>
              <a:t> </a:t>
            </a:r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شوید.</a:t>
            </a:r>
            <a:r>
              <a:rPr lang="en-US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Hadaf.cfu.ac.ir</a:t>
            </a:r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وارد سامانه</a:t>
            </a:r>
            <a:r>
              <a:rPr lang="fa-IR" sz="2400" dirty="0" smtClean="0">
                <a:cs typeface="B Nazanin" panose="00000400000000000000" pitchFamily="2" charset="-78"/>
              </a:rPr>
              <a:t> </a:t>
            </a:r>
            <a:endParaRPr lang="fa-IR" sz="24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fa-IR" sz="2800" dirty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r>
              <a:rPr lang="fa-IR" sz="2800" dirty="0" smtClean="0">
                <a:solidFill>
                  <a:schemeClr val="tx1"/>
                </a:solidFill>
                <a:cs typeface="B Titr" panose="00000700000000000000" pitchFamily="2" charset="-78"/>
              </a:rPr>
              <a:t>   </a:t>
            </a:r>
          </a:p>
          <a:p>
            <a:endParaRPr lang="fa-IR" sz="2800" dirty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endParaRPr lang="fa-IR" sz="2800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endParaRPr lang="fa-IR" sz="2800" dirty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endParaRPr lang="fa-IR" sz="2800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endParaRPr lang="fa-IR" sz="2800" dirty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endParaRPr lang="fa-IR" sz="2800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r>
              <a:rPr lang="fa-IR" sz="2800" dirty="0">
                <a:solidFill>
                  <a:schemeClr val="tx1"/>
                </a:solidFill>
                <a:cs typeface="B Nazanin" panose="00000400000000000000" pitchFamily="2" charset="-78"/>
              </a:rPr>
              <a:t>پس از ورود به سامانه بر روی دکمه پرداخت آنلاین کلیک </a:t>
            </a:r>
            <a:r>
              <a:rPr lang="fa-IR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نمایید.</a:t>
            </a:r>
            <a:endParaRPr lang="fa-IR" sz="2800" dirty="0" smtClean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21" y="1388706"/>
            <a:ext cx="7852121" cy="418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4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3373" y="311285"/>
            <a:ext cx="5671946" cy="1105391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en-US" sz="3600" b="1" dirty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en-US" sz="3600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en-US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en-US" sz="3600" b="1" dirty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en-US" sz="3600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en-US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اطلاعیه آموزشی شماره 2</a:t>
            </a:r>
            <a:br>
              <a:rPr lang="fa-IR" sz="3600" b="1" dirty="0" smtClean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</a:br>
            <a:endParaRPr lang="en-US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878" y="1074168"/>
            <a:ext cx="7766936" cy="4635967"/>
          </a:xfrm>
        </p:spPr>
        <p:txBody>
          <a:bodyPr>
            <a:normAutofit/>
          </a:bodyPr>
          <a:lstStyle/>
          <a:p>
            <a:r>
              <a:rPr lang="fa-IR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صفحه پرداخت آنلاین مطابق شکل ذیل </a:t>
            </a:r>
          </a:p>
          <a:p>
            <a:endParaRPr lang="fa-IR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fa-IR" sz="28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fa-IR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fa-IR" sz="28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fa-IR" sz="28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fa-IR" sz="28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endParaRPr lang="en-US" sz="28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2" y="1756749"/>
            <a:ext cx="9272788" cy="457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63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7603" y="0"/>
            <a:ext cx="6382065" cy="734096"/>
          </a:xfrm>
        </p:spPr>
        <p:txBody>
          <a:bodyPr/>
          <a:lstStyle/>
          <a:p>
            <a:pPr algn="ctr"/>
            <a:r>
              <a:rPr lang="fa-IR" sz="3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اطلاعیه آموزشی شماره 3</a:t>
            </a:r>
            <a:endParaRPr lang="en-US" sz="3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519" y="863960"/>
            <a:ext cx="9762185" cy="5125792"/>
          </a:xfrm>
        </p:spPr>
        <p:txBody>
          <a:bodyPr>
            <a:normAutofit/>
          </a:bodyPr>
          <a:lstStyle/>
          <a:p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پس از ورود به صفحه پرداخت آنلاین نسبت تکمیل اطلاعات فرم اقدام نمایید:</a:t>
            </a:r>
          </a:p>
          <a:p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1- نام استان : خراسان رضوی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(می توانید از قسمت کشویی انتخاب نمایید .) </a:t>
            </a:r>
            <a:endParaRPr lang="en-US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2- مرکز / واحد : پردیس شهید هاشمی نژاد (می توانید از قسمت کشویی انتخاب نمایید .)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634" y="2485624"/>
            <a:ext cx="5202194" cy="4095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0" y="2531775"/>
            <a:ext cx="4881092" cy="40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91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1309" y="112097"/>
            <a:ext cx="7766936" cy="686394"/>
          </a:xfrm>
        </p:spPr>
        <p:txBody>
          <a:bodyPr/>
          <a:lstStyle/>
          <a:p>
            <a:pPr algn="ctr"/>
            <a:r>
              <a:rPr lang="fa-IR" sz="3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اطلاعیه شماره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4</a:t>
            </a:r>
            <a:endParaRPr lang="en-US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306" y="798492"/>
            <a:ext cx="10380373" cy="5782612"/>
          </a:xfrm>
        </p:spPr>
        <p:txBody>
          <a:bodyPr/>
          <a:lstStyle/>
          <a:p>
            <a:r>
              <a:rPr lang="fa-IR" sz="2000" b="1" dirty="0">
                <a:solidFill>
                  <a:schemeClr val="tx1"/>
                </a:solidFill>
                <a:cs typeface="B Nazanin" panose="00000400000000000000" pitchFamily="2" charset="-78"/>
              </a:rPr>
              <a:t>3-کد نوع درآمد: بعد از انتخاب نوع درآمد درج می شود </a:t>
            </a:r>
            <a:endParaRPr lang="fa-IR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fa-IR" sz="2000" b="1" dirty="0">
                <a:solidFill>
                  <a:schemeClr val="tx1"/>
                </a:solidFill>
                <a:cs typeface="B Nazanin" panose="00000400000000000000" pitchFamily="2" charset="-78"/>
              </a:rPr>
              <a:t>4- نوع درآمد : به صورت کشویی باز میشود و انواع درآمدها وجود دارد ولی از آنجاییکه واریز دانشجویان تحت عنوان ( واریز وجه توسط دانشجویان بابت بدهی کسراز حقوق ) ثبت می شود با انتخاب این عنوان  کد 48 در قسمت کد نوع درآمد درج می شود.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079" y="2228044"/>
            <a:ext cx="9769600" cy="435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6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0"/>
            <a:ext cx="7766936" cy="850006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اطلاعیه شماره 5</a:t>
            </a:r>
            <a:endParaRPr lang="en-US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338" y="850006"/>
            <a:ext cx="10599313" cy="5576552"/>
          </a:xfrm>
        </p:spPr>
        <p:txBody>
          <a:bodyPr/>
          <a:lstStyle/>
          <a:p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5- مبلغ : مقدار مبلغی را که قصد پرداخت دارید بر مبنای ریال درج نمایید .</a:t>
            </a:r>
          </a:p>
          <a:p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6-نام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و نام خانوادگی ، کد ملی  ، تلفن همراه و توضیحات را تکمیل نمایید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.</a:t>
            </a:r>
            <a:endParaRPr lang="en-US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7- </a:t>
            </a:r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کد امنیتی را به صورت لاتین وارد نمایید .</a:t>
            </a:r>
          </a:p>
          <a:p>
            <a:r>
              <a:rPr lang="fa-IR" b="1" dirty="0">
                <a:solidFill>
                  <a:schemeClr val="tx1"/>
                </a:solidFill>
                <a:cs typeface="B Nazanin" panose="00000400000000000000" pitchFamily="2" charset="-78"/>
              </a:rPr>
              <a:t>8- پس از تکمیل فرم دکمه (( دریافت شناسه )) را بزنید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8" y="2524260"/>
            <a:ext cx="10109916" cy="433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51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91311"/>
            <a:ext cx="8596668" cy="771727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اطلاعیه آموزشی شماره 6</a:t>
            </a:r>
            <a:endParaRPr lang="en-US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963038"/>
            <a:ext cx="10019763" cy="589496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پس از دریافت شناسه به دو صورت میتوانید پرداخت نمایید : </a:t>
            </a:r>
          </a:p>
          <a:p>
            <a:pPr marL="0" indent="0" algn="r">
              <a:buNone/>
            </a:pPr>
            <a: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1- با در دست داشتن شناسه به بانک ملی  مراجعه و به حساب شماره 4001030703013621  به نام در آمدهای اختصاصی دانشگاه فرهنگیان واریز نمایید.</a:t>
            </a:r>
          </a:p>
          <a:p>
            <a:pPr marL="0" indent="0" algn="r">
              <a:buNone/>
            </a:pPr>
            <a:r>
              <a:rPr lang="fa-IR" sz="20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2- با کلیک بر روی پرداخت آنلاین وارد مرحله بعد شوید .</a:t>
            </a:r>
          </a:p>
          <a:p>
            <a:pPr marL="0" indent="0" algn="r">
              <a:buNone/>
            </a:pPr>
            <a:endParaRPr lang="fa-IR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3" y="2614411"/>
            <a:ext cx="10019763" cy="397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55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5961"/>
            <a:ext cx="8596668" cy="922986"/>
          </a:xfrm>
        </p:spPr>
        <p:txBody>
          <a:bodyPr/>
          <a:lstStyle/>
          <a:p>
            <a:pPr algn="ctr"/>
            <a:r>
              <a:rPr lang="fa-IR" dirty="0">
                <a:solidFill>
                  <a:schemeClr val="tx1"/>
                </a:solidFill>
                <a:cs typeface="B Nazanin" panose="00000400000000000000" pitchFamily="2" charset="-78"/>
              </a:rPr>
              <a:t>اطلاعیه آموزشی شماره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275008"/>
            <a:ext cx="9522735" cy="519018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000" b="1" dirty="0">
                <a:solidFill>
                  <a:schemeClr val="tx1"/>
                </a:solidFill>
                <a:cs typeface="B Nazanin" panose="00000400000000000000" pitchFamily="2" charset="-78"/>
              </a:rPr>
              <a:t>با کلیک بر روی پرداخت صورتحساب وارد درگاه بانکی می شوید و با استفاده از کارت بانکی که دارای رمز دوم باشد نسبت به پرداخت اقدام نمایید  </a:t>
            </a:r>
            <a:endParaRPr lang="en-US" sz="20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548" y="2069292"/>
            <a:ext cx="8708064" cy="491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18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31820"/>
            <a:ext cx="7766936" cy="798490"/>
          </a:xfrm>
        </p:spPr>
        <p:txBody>
          <a:bodyPr/>
          <a:lstStyle/>
          <a:p>
            <a:pPr algn="ctr"/>
            <a:r>
              <a:rPr lang="fa-IR" dirty="0">
                <a:solidFill>
                  <a:schemeClr val="tx1"/>
                </a:solidFill>
                <a:cs typeface="B Nazanin" panose="00000400000000000000" pitchFamily="2" charset="-78"/>
              </a:rPr>
              <a:t>اطلاعیه آموزشی شماره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9701" y="1146220"/>
            <a:ext cx="9517488" cy="4842455"/>
          </a:xfrm>
        </p:spPr>
        <p:txBody>
          <a:bodyPr>
            <a:normAutofit/>
          </a:bodyPr>
          <a:lstStyle/>
          <a:p>
            <a:r>
              <a:rPr lang="fa-IR" sz="32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در انتها از صفحه ای که پیام می دهد عملیات با موفقیت انجام گردید پرینت تهیه و به امور مالی تحویل نمایید .</a:t>
            </a:r>
            <a:endParaRPr lang="en-US" sz="32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085593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537</TotalTime>
  <Words>312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 Nazanin</vt:lpstr>
      <vt:lpstr>B Titr</vt:lpstr>
      <vt:lpstr>Tahoma</vt:lpstr>
      <vt:lpstr>Trebuchet MS</vt:lpstr>
      <vt:lpstr>Wingdings 3</vt:lpstr>
      <vt:lpstr>Facet</vt:lpstr>
      <vt:lpstr>اطلاعیه آموزشی شماره 1</vt:lpstr>
      <vt:lpstr>     اطلاعیه آموزشی شماره 2  </vt:lpstr>
      <vt:lpstr>اطلاعیه آموزشی شماره 3</vt:lpstr>
      <vt:lpstr>اطلاعیه شماره 4</vt:lpstr>
      <vt:lpstr>اطلاعیه شماره 5</vt:lpstr>
      <vt:lpstr>اطلاعیه آموزشی شماره 6</vt:lpstr>
      <vt:lpstr>اطلاعیه آموزشی شماره 7</vt:lpstr>
      <vt:lpstr>اطلاعیه آموزشی شماره 8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اطلاعیه آموزشی شماره 1</dc:title>
  <dc:creator>وجیهه قندهاری</dc:creator>
  <cp:lastModifiedBy>ravabet</cp:lastModifiedBy>
  <cp:revision>16</cp:revision>
  <cp:lastPrinted>2019-05-14T09:47:19Z</cp:lastPrinted>
  <dcterms:created xsi:type="dcterms:W3CDTF">2019-05-12T07:57:47Z</dcterms:created>
  <dcterms:modified xsi:type="dcterms:W3CDTF">2019-05-15T09:40:27Z</dcterms:modified>
</cp:coreProperties>
</file>